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67" r:id="rId3"/>
    <p:sldId id="259" r:id="rId4"/>
    <p:sldId id="257" r:id="rId5"/>
    <p:sldId id="258" r:id="rId6"/>
    <p:sldId id="260" r:id="rId7"/>
    <p:sldId id="265" r:id="rId8"/>
    <p:sldId id="262" r:id="rId9"/>
    <p:sldId id="263" r:id="rId10"/>
    <p:sldId id="261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FD7AEA-EC23-4427-A718-0187EB59DF5D}" v="8" dt="2021-04-30T17:46:19.5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D99B3A-D58C-4555-89F6-182B349FD663}" type="datetimeFigureOut">
              <a:rPr lang="en-US" smtClean="0"/>
              <a:t>4/30/2021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AAA71-50D8-4114-8C51-E989374F7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533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motion sensor is Passive Infrared (PIR) that detect body heat this done by detecting changes in temperatures. </a:t>
            </a:r>
          </a:p>
          <a:p>
            <a:endParaRPr lang="en-US" dirty="0"/>
          </a:p>
          <a:p>
            <a:r>
              <a:rPr lang="en-US" dirty="0"/>
              <a:t>Step motor are use when pression is need it. It moves one step at the time.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AAA71-50D8-4114-8C51-E989374F78F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96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A47A7-65E8-4751-AAED-50EC2E5550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1275" y="833119"/>
            <a:ext cx="8825658" cy="1495701"/>
          </a:xfrm>
        </p:spPr>
        <p:txBody>
          <a:bodyPr/>
          <a:lstStyle/>
          <a:p>
            <a:r>
              <a:rPr lang="en-US" dirty="0"/>
              <a:t>Cat Food Dispenser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EF7080-D622-46A8-BF58-71E11A5A8E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Sergio Perez-Aponte</a:t>
            </a:r>
          </a:p>
          <a:p>
            <a:r>
              <a:rPr lang="en-US" dirty="0"/>
              <a:t>Cop 5611 - OS design principles</a:t>
            </a:r>
          </a:p>
        </p:txBody>
      </p:sp>
    </p:spTree>
    <p:extLst>
      <p:ext uri="{BB962C8B-B14F-4D97-AF65-F5344CB8AC3E}">
        <p14:creationId xmlns:p14="http://schemas.microsoft.com/office/powerpoint/2010/main" val="1064217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A992EA8-A2AE-480C-BFF9-7B1346439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F6F97DA-7406-453D-9AB4-28B0891BB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4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1D171A9-30C8-4156-8EAF-50888EBE7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52A6C74-8DC4-4902-962C-0DAFD7F9B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34C65DE-5132-426E-9E92-81CB9EFF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63FE9C4-150E-4C97-A21E-53B7CD261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4DD7FA2-5B3A-4DD2-BA1A-735CC86BA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B11D6824-D097-439B-9956-5436E5111A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5669AB50-4CAD-4D10-A09A-A0C01AF9E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5D0BD7-B0B5-47B8-8C27-3F0FA3E8A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825" y="1143000"/>
            <a:ext cx="6268246" cy="31340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4" name="IMG_5554">
            <a:hlinkClick r:id="" action="ppaction://media"/>
            <a:extLst>
              <a:ext uri="{FF2B5EF4-FFF2-40B4-BE49-F238E27FC236}">
                <a16:creationId xmlns:a16="http://schemas.microsoft.com/office/drawing/2014/main" id="{66E774F8-2EAB-45A3-A4E1-ED68F12F36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02338" y="741941"/>
            <a:ext cx="2886813" cy="513211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5020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9C4D-4631-4A5A-B79D-3511DFF4F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FF40B-1683-4B7B-8D5B-EF159CC5D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r>
              <a:rPr lang="en-US" sz="4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263321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B214B-3E47-4BBA-9903-B145C9809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4F4FA-408C-46DB-9293-5DA3DCD65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Since I spend more time at home, I have notice that my cat is eating more frequently but small quantity. It seems he is looking for me to pay more attention than normal by doing this. Now that I am starting to go to the office more frequently, I was looking a way to keep me well feed while I am out. </a:t>
            </a:r>
          </a:p>
        </p:txBody>
      </p:sp>
    </p:spTree>
    <p:extLst>
      <p:ext uri="{BB962C8B-B14F-4D97-AF65-F5344CB8AC3E}">
        <p14:creationId xmlns:p14="http://schemas.microsoft.com/office/powerpoint/2010/main" val="2076119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2D557-D392-45E8-8BD0-0A7C4B03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4BC05-0787-4B1A-8234-FC67A32B5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Smart food dispenser for pets.</a:t>
            </a:r>
          </a:p>
          <a:p>
            <a:pPr lvl="1"/>
            <a:r>
              <a:rPr lang="en-US" dirty="0"/>
              <a:t>Only work for cats </a:t>
            </a:r>
          </a:p>
          <a:p>
            <a:pPr lvl="1"/>
            <a:r>
              <a:rPr lang="en-US" dirty="0"/>
              <a:t>Dispense a cup of food</a:t>
            </a:r>
          </a:p>
          <a:p>
            <a:pPr lvl="1"/>
            <a:r>
              <a:rPr lang="en-US" dirty="0"/>
              <a:t>Use a PIR motion sensor to trigger the object detection</a:t>
            </a:r>
          </a:p>
          <a:p>
            <a:pPr lvl="1"/>
            <a:r>
              <a:rPr lang="en-US" dirty="0"/>
              <a:t>TensorFlow Lite and OpenCV use for object detection</a:t>
            </a:r>
          </a:p>
          <a:p>
            <a:pPr lvl="1"/>
            <a:r>
              <a:rPr lang="en-US" dirty="0"/>
              <a:t>When detect a cat trigger the motor</a:t>
            </a:r>
          </a:p>
          <a:p>
            <a:pPr lvl="1"/>
            <a:r>
              <a:rPr lang="en-US" dirty="0"/>
              <a:t>After food dispense sleep for 10 minutes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493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00D7D-025A-471F-A9AF-826EC7799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29C0C-385F-4695-9C6E-A867837E9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Rapsberry</a:t>
            </a:r>
            <a:r>
              <a:rPr lang="en-US" dirty="0"/>
              <a:t> pi 4 8GB</a:t>
            </a:r>
          </a:p>
          <a:p>
            <a:r>
              <a:rPr lang="en-US" dirty="0"/>
              <a:t>Pi camera</a:t>
            </a:r>
          </a:p>
          <a:p>
            <a:r>
              <a:rPr lang="en-US" dirty="0"/>
              <a:t>PIR motion sensor</a:t>
            </a:r>
          </a:p>
          <a:p>
            <a:r>
              <a:rPr lang="en-US" dirty="0" err="1"/>
              <a:t>Nema</a:t>
            </a:r>
            <a:r>
              <a:rPr lang="en-US" dirty="0"/>
              <a:t> 17 stepper motor</a:t>
            </a:r>
          </a:p>
          <a:p>
            <a:r>
              <a:rPr lang="en-US" dirty="0"/>
              <a:t>DVR8825 stepper motor driver</a:t>
            </a:r>
          </a:p>
          <a:p>
            <a:r>
              <a:rPr lang="en-US" dirty="0"/>
              <a:t>DC power jack adapter</a:t>
            </a:r>
          </a:p>
          <a:p>
            <a:r>
              <a:rPr lang="en-US" dirty="0"/>
              <a:t>12v 500mA power source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137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E86E7-EA71-4436-B2D2-1272856BB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Diagram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B9B488A-E9DB-4AFE-865D-83675EDEA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6700" y="2014220"/>
            <a:ext cx="7658600" cy="5240096"/>
          </a:xfrm>
        </p:spPr>
      </p:pic>
    </p:spTree>
    <p:extLst>
      <p:ext uri="{BB962C8B-B14F-4D97-AF65-F5344CB8AC3E}">
        <p14:creationId xmlns:p14="http://schemas.microsoft.com/office/powerpoint/2010/main" val="1522553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E526B-506C-466F-8995-0A608F078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Diagram</a:t>
            </a:r>
          </a:p>
        </p:txBody>
      </p:sp>
      <p:pic>
        <p:nvPicPr>
          <p:cNvPr id="15" name="Content Placeholder 1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9F96382-22FB-45F4-86E7-FF7F226F93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942" y="2624679"/>
            <a:ext cx="11952116" cy="3738021"/>
          </a:xfrm>
        </p:spPr>
      </p:pic>
    </p:spTree>
    <p:extLst>
      <p:ext uri="{BB962C8B-B14F-4D97-AF65-F5344CB8AC3E}">
        <p14:creationId xmlns:p14="http://schemas.microsoft.com/office/powerpoint/2010/main" val="2281868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57521-F081-4D08-BE4A-A970A5969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Snip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279858-E54B-460A-A90D-2373BF4194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36472" y="973668"/>
            <a:ext cx="2834310" cy="284564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4688C9-CDDD-489E-A76D-258E319EC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592" y="3126515"/>
            <a:ext cx="6385108" cy="37314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D11B92-E73E-40C7-A825-7C295EDF8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6472" y="3381582"/>
            <a:ext cx="5090059" cy="322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83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38720-2A26-4127-847E-6A066EE04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 Blocks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552B1-257C-400F-B790-72D5C7364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Delivery delays </a:t>
            </a:r>
          </a:p>
          <a:p>
            <a:endParaRPr lang="en-US" dirty="0"/>
          </a:p>
          <a:p>
            <a:r>
              <a:rPr lang="en-US" dirty="0"/>
              <a:t>Problem with motors </a:t>
            </a:r>
          </a:p>
          <a:p>
            <a:pPr lvl="1"/>
            <a:r>
              <a:rPr lang="en-US" dirty="0"/>
              <a:t>Selected a motor with low torque</a:t>
            </a:r>
          </a:p>
          <a:p>
            <a:pPr lvl="1"/>
            <a:r>
              <a:rPr lang="en-US" dirty="0"/>
              <a:t>New motor uses different voltage, driver and different initialization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584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6D7AA-35F1-4862-9613-C23E5CA03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7D604-3A9D-479D-92E9-7F0EEE60C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a better body </a:t>
            </a:r>
          </a:p>
          <a:p>
            <a:r>
              <a:rPr lang="en-US" dirty="0"/>
              <a:t>Phone app </a:t>
            </a:r>
          </a:p>
          <a:p>
            <a:pPr lvl="1"/>
            <a:r>
              <a:rPr lang="en-US" dirty="0"/>
              <a:t>Choose between cat or dog</a:t>
            </a:r>
          </a:p>
          <a:p>
            <a:pPr lvl="1"/>
            <a:r>
              <a:rPr lang="en-US" dirty="0"/>
              <a:t>Select cup size from list </a:t>
            </a:r>
          </a:p>
          <a:p>
            <a:pPr lvl="1"/>
            <a:r>
              <a:rPr lang="en-US" dirty="0"/>
              <a:t>Stream video</a:t>
            </a:r>
          </a:p>
          <a:p>
            <a:pPr lvl="1"/>
            <a:r>
              <a:rPr lang="en-US" dirty="0"/>
              <a:t>Add a speaker to let user to speak</a:t>
            </a:r>
          </a:p>
          <a:p>
            <a:pPr lvl="1"/>
            <a:r>
              <a:rPr lang="en-US" dirty="0"/>
              <a:t>Option to let user dispense from phone</a:t>
            </a:r>
          </a:p>
        </p:txBody>
      </p:sp>
    </p:spTree>
    <p:extLst>
      <p:ext uri="{BB962C8B-B14F-4D97-AF65-F5344CB8AC3E}">
        <p14:creationId xmlns:p14="http://schemas.microsoft.com/office/powerpoint/2010/main" val="40284510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1060</TotalTime>
  <Words>260</Words>
  <Application>Microsoft Office PowerPoint</Application>
  <PresentationFormat>Widescreen</PresentationFormat>
  <Paragraphs>46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Ion Boardroom</vt:lpstr>
      <vt:lpstr>Cat Food Dispenser</vt:lpstr>
      <vt:lpstr>Motivation</vt:lpstr>
      <vt:lpstr>Introduction</vt:lpstr>
      <vt:lpstr>Parts </vt:lpstr>
      <vt:lpstr>Hardware Diagram</vt:lpstr>
      <vt:lpstr>Software Diagram</vt:lpstr>
      <vt:lpstr>Code Snip</vt:lpstr>
      <vt:lpstr>Road Blocks </vt:lpstr>
      <vt:lpstr>Future Improvement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 Food Dispenser</dc:title>
  <dc:creator>sergio perez</dc:creator>
  <cp:lastModifiedBy>sergio perez</cp:lastModifiedBy>
  <cp:revision>2</cp:revision>
  <dcterms:created xsi:type="dcterms:W3CDTF">2021-04-30T08:56:17Z</dcterms:created>
  <dcterms:modified xsi:type="dcterms:W3CDTF">2021-05-01T02:37:00Z</dcterms:modified>
</cp:coreProperties>
</file>

<file path=docProps/thumbnail.jpeg>
</file>